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88" r:id="rId2"/>
    <p:sldId id="293" r:id="rId3"/>
    <p:sldId id="325" r:id="rId4"/>
    <p:sldId id="353" r:id="rId5"/>
    <p:sldId id="355" r:id="rId6"/>
    <p:sldId id="363" r:id="rId7"/>
    <p:sldId id="373" r:id="rId8"/>
    <p:sldId id="377" r:id="rId9"/>
    <p:sldId id="388" r:id="rId10"/>
    <p:sldId id="411" r:id="rId11"/>
    <p:sldId id="414" r:id="rId12"/>
    <p:sldId id="438" r:id="rId13"/>
    <p:sldId id="440" r:id="rId14"/>
    <p:sldId id="465" r:id="rId15"/>
    <p:sldId id="469" r:id="rId16"/>
    <p:sldId id="480" r:id="rId17"/>
    <p:sldId id="481" r:id="rId18"/>
    <p:sldId id="487" r:id="rId19"/>
    <p:sldId id="523" r:id="rId20"/>
    <p:sldId id="528" r:id="rId21"/>
    <p:sldId id="529" r:id="rId22"/>
    <p:sldId id="533" r:id="rId23"/>
    <p:sldId id="541" r:id="rId24"/>
    <p:sldId id="543" r:id="rId25"/>
    <p:sldId id="555" r:id="rId26"/>
    <p:sldId id="595" r:id="rId27"/>
    <p:sldId id="627" r:id="rId28"/>
    <p:sldId id="642" r:id="rId29"/>
    <p:sldId id="648" r:id="rId30"/>
    <p:sldId id="658" r:id="rId31"/>
    <p:sldId id="664" r:id="rId32"/>
    <p:sldId id="675" r:id="rId33"/>
    <p:sldId id="684" r:id="rId34"/>
    <p:sldId id="696" r:id="rId35"/>
    <p:sldId id="698" r:id="rId36"/>
    <p:sldId id="707" r:id="rId37"/>
    <p:sldId id="725" r:id="rId38"/>
    <p:sldId id="741" r:id="rId39"/>
    <p:sldId id="742" r:id="rId40"/>
    <p:sldId id="750" r:id="rId41"/>
    <p:sldId id="764" r:id="rId42"/>
    <p:sldId id="777" r:id="rId43"/>
    <p:sldId id="826" r:id="rId44"/>
    <p:sldId id="857" r:id="rId45"/>
    <p:sldId id="858" r:id="rId46"/>
    <p:sldId id="872" r:id="rId47"/>
    <p:sldId id="878" r:id="rId48"/>
    <p:sldId id="894" r:id="rId49"/>
    <p:sldId id="896" r:id="rId50"/>
    <p:sldId id="911" r:id="rId51"/>
    <p:sldId id="914" r:id="rId52"/>
    <p:sldId id="915" r:id="rId53"/>
    <p:sldId id="919" r:id="rId54"/>
    <p:sldId id="932" r:id="rId55"/>
    <p:sldId id="944" r:id="rId56"/>
    <p:sldId id="971" r:id="rId57"/>
    <p:sldId id="977" r:id="rId58"/>
    <p:sldId id="979" r:id="rId59"/>
    <p:sldId id="980" r:id="rId60"/>
    <p:sldId id="985" r:id="rId61"/>
    <p:sldId id="986" r:id="rId62"/>
    <p:sldId id="987" r:id="rId63"/>
    <p:sldId id="1040" r:id="rId64"/>
    <p:sldId id="1050" r:id="rId6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D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010" autoAdjust="0"/>
  </p:normalViewPr>
  <p:slideViewPr>
    <p:cSldViewPr>
      <p:cViewPr varScale="1">
        <p:scale>
          <a:sx n="79" d="100"/>
          <a:sy n="79" d="100"/>
        </p:scale>
        <p:origin x="1598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330A2-78FB-4DBA-9F87-F3CAA1EF5649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927F2-BECD-424C-84EF-0182FEA83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2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38200" y="1125538"/>
            <a:ext cx="7772400" cy="1846262"/>
          </a:xfrm>
          <a:ln>
            <a:solidFill>
              <a:srgbClr val="000080"/>
            </a:solidFill>
            <a:miter lim="800000"/>
            <a:headEnd/>
            <a:tailEnd/>
          </a:ln>
        </p:spPr>
        <p:txBody>
          <a:bodyPr/>
          <a:lstStyle>
            <a:lvl1pPr>
              <a:defRPr/>
            </a:lvl1pPr>
          </a:lstStyle>
          <a:p>
            <a:pPr lvl="0"/>
            <a:endParaRPr lang="zh-TW" altLang="en-GB" noProof="0" smtClean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00113" y="3213100"/>
            <a:ext cx="5943600" cy="2425700"/>
          </a:xfrm>
        </p:spPr>
        <p:txBody>
          <a:bodyPr/>
          <a:lstStyle>
            <a:lvl1pPr marL="0" indent="0">
              <a:defRPr/>
            </a:lvl1pPr>
            <a:lvl2pPr marL="457200" lvl="1" indent="0">
              <a:defRPr/>
            </a:lvl2pPr>
            <a:lvl3pPr marL="914400" lvl="2" indent="0">
              <a:defRPr/>
            </a:lvl3pPr>
            <a:lvl4pPr marL="1371600" lvl="3" indent="0">
              <a:defRPr/>
            </a:lvl4pPr>
          </a:lstStyle>
          <a:p>
            <a:pPr lvl="0"/>
            <a:r>
              <a:rPr lang="zh-TW" altLang="en-GB" noProof="0" smtClean="0"/>
              <a:t>第二層</a:t>
            </a:r>
          </a:p>
          <a:p>
            <a:pPr lvl="1"/>
            <a:r>
              <a:rPr lang="zh-TW" altLang="en-GB" noProof="0" smtClean="0"/>
              <a:t>第三層</a:t>
            </a:r>
          </a:p>
          <a:p>
            <a:pPr lvl="2"/>
            <a:r>
              <a:rPr lang="zh-TW" altLang="en-GB" noProof="0" smtClean="0"/>
              <a:t>第四層</a:t>
            </a:r>
          </a:p>
          <a:p>
            <a:pPr lvl="3"/>
            <a:r>
              <a:rPr lang="zh-TW" altLang="en-GB" noProof="0" smtClean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22068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66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/>
          </p:nvPr>
        </p:nvSpPr>
        <p:spPr>
          <a:xfrm>
            <a:off x="395288" y="1268761"/>
            <a:ext cx="8353425" cy="5256584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291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點段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1268761"/>
            <a:ext cx="8353425" cy="5256584"/>
          </a:xfr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Pct val="80000"/>
              <a:buFont typeface="Wingdings" panose="05000000000000000000" pitchFamily="2" charset="2"/>
              <a:buBlip>
                <a:blip r:embed="rId2"/>
              </a:buBlip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  <a:lvl2pPr marL="742950" marR="0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p"/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2pPr>
            <a:lvl3pPr marL="1143000" marR="0" indent="-2286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3"/>
              </a:buBlip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3pPr>
            <a:lvl4pPr marL="1600200" marR="0" indent="-2286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Blip>
                <a:blip r:embed="rId4"/>
              </a:buBlip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4pPr>
            <a:lvl5pPr marL="2057400" marR="0" indent="-2286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5"/>
              </a:buBlip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5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1" lang="zh-TW" altLang="en-GB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按一下以編輯母片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p"/>
              <a:tabLst/>
              <a:defRPr/>
            </a:pPr>
            <a:r>
              <a:rPr kumimoji="1" lang="zh-TW" altLang="en-GB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第二層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3"/>
              </a:buBlip>
              <a:tabLst/>
              <a:defRPr/>
            </a:pPr>
            <a:r>
              <a:rPr kumimoji="1" lang="zh-TW" altLang="en-GB" sz="2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第三層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Blip>
                <a:blip r:embed="rId4"/>
              </a:buBlip>
              <a:tabLst/>
              <a:defRPr/>
            </a:pPr>
            <a:r>
              <a:rPr kumimoji="1" lang="zh-TW" altLang="en-GB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第四層</a:t>
            </a:r>
          </a:p>
          <a:p>
            <a:pPr marL="2057400" marR="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5"/>
              </a:buBlip>
              <a:tabLst/>
              <a:defRPr/>
            </a:pPr>
            <a:r>
              <a:rPr kumimoji="1" lang="zh-TW" altLang="en-GB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0596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492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 b="1">
                <a:solidFill>
                  <a:srgbClr val="0070C0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655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欄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 numCol="2" spcCol="144000"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endParaRPr lang="en-US" altLang="zh-TW" smtClean="0"/>
          </a:p>
        </p:txBody>
      </p:sp>
      <p:cxnSp>
        <p:nvCxnSpPr>
          <p:cNvPr id="3" name="直線接點 2"/>
          <p:cNvCxnSpPr>
            <a:stCxn id="7" idx="0"/>
            <a:endCxn id="7" idx="2"/>
          </p:cNvCxnSpPr>
          <p:nvPr userDrawn="1"/>
        </p:nvCxnSpPr>
        <p:spPr>
          <a:xfrm>
            <a:off x="4499769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014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欄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 numCol="3" spcCol="144000"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endParaRPr lang="en-US" altLang="zh-TW" smtClean="0"/>
          </a:p>
        </p:txBody>
      </p:sp>
      <p:cxnSp>
        <p:nvCxnSpPr>
          <p:cNvPr id="3" name="直線接點 2"/>
          <p:cNvCxnSpPr/>
          <p:nvPr userDrawn="1"/>
        </p:nvCxnSpPr>
        <p:spPr>
          <a:xfrm>
            <a:off x="3059832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 userDrawn="1"/>
        </p:nvCxnSpPr>
        <p:spPr>
          <a:xfrm>
            <a:off x="5940152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22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9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5718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圖片版面配置區 5"/>
          <p:cNvSpPr>
            <a:spLocks noGrp="1"/>
          </p:cNvSpPr>
          <p:nvPr>
            <p:ph type="pic" idx="13"/>
          </p:nvPr>
        </p:nvSpPr>
        <p:spPr>
          <a:xfrm>
            <a:off x="381000" y="507999"/>
            <a:ext cx="8128000" cy="5842000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945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12"/>
              </a:buBlip>
              <a:tabLst/>
              <a:defRPr/>
            </a:pPr>
            <a:r>
              <a:rPr kumimoji="1" lang="zh-TW" altLang="en-GB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按一下以編輯母片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p"/>
              <a:tabLst/>
              <a:defRPr/>
            </a:pPr>
            <a:r>
              <a:rPr kumimoji="1" lang="zh-TW" altLang="en-GB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</a:rPr>
              <a:t>第二層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13"/>
              </a:buBlip>
              <a:tabLst/>
              <a:defRPr/>
            </a:pPr>
            <a:r>
              <a:rPr kumimoji="1" lang="zh-TW" altLang="en-GB" sz="2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</a:rPr>
              <a:t>第三層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Blip>
                <a:blip r:embed="rId14"/>
              </a:buBlip>
              <a:tabLst/>
              <a:defRPr/>
            </a:pPr>
            <a:r>
              <a:rPr kumimoji="1" lang="zh-TW" altLang="en-GB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</a:rPr>
              <a:t>第四層</a:t>
            </a:r>
          </a:p>
          <a:p>
            <a:pPr marL="2057400" marR="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15"/>
              </a:buBlip>
              <a:tabLst/>
              <a:defRPr/>
            </a:pPr>
            <a:r>
              <a:rPr kumimoji="1" lang="zh-TW" altLang="en-GB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</a:rPr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21C2D-D537-4C31-81D4-DEFCF47D152F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28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5" r:id="rId2"/>
    <p:sldLayoutId id="2147483664" r:id="rId3"/>
    <p:sldLayoutId id="2147483654" r:id="rId4"/>
    <p:sldLayoutId id="2147483658" r:id="rId5"/>
    <p:sldLayoutId id="2147483662" r:id="rId6"/>
    <p:sldLayoutId id="2147483663" r:id="rId7"/>
    <p:sldLayoutId id="2147483656" r:id="rId8"/>
    <p:sldLayoutId id="2147483659" r:id="rId9"/>
    <p:sldLayoutId id="2147483660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00"/>
          </a:solidFill>
          <a:latin typeface="Cambria Math"/>
          <a:ea typeface="微軟正黑體"/>
          <a:cs typeface="+mj-cs"/>
        </a:defRPr>
      </a:lvl1pPr>
    </p:titleStyle>
    <p:bodyStyle>
      <a:lvl1pPr marL="342900" marR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Wingdings" panose="05000000000000000000" pitchFamily="2" charset="2"/>
        <a:buBlip>
          <a:blip r:embed="rId12"/>
        </a:buBlip>
        <a:tabLst/>
        <a:defRPr sz="3200" kern="1200">
          <a:solidFill>
            <a:srgbClr val="000000"/>
          </a:solidFill>
          <a:latin typeface="Cambria Math"/>
          <a:ea typeface="微軟正黑體"/>
          <a:cs typeface="+mn-cs"/>
        </a:defRPr>
      </a:lvl1pPr>
      <a:lvl2pPr marL="742950" marR="0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Pct val="70000"/>
        <a:buFont typeface="Wingdings" panose="05000000000000000000" pitchFamily="2" charset="2"/>
        <a:buChar char="p"/>
        <a:tabLst/>
        <a:defRPr sz="2800" kern="1200">
          <a:solidFill>
            <a:srgbClr val="000000"/>
          </a:solidFill>
          <a:latin typeface="Cambria Math"/>
          <a:ea typeface="微軟正黑體"/>
          <a:cs typeface="+mn-cs"/>
        </a:defRPr>
      </a:lvl2pPr>
      <a:lvl3pPr marL="114300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Wingdings" panose="05000000000000000000" pitchFamily="2" charset="2"/>
        <a:buBlip>
          <a:blip r:embed="rId13"/>
        </a:buBlip>
        <a:tabLst/>
        <a:defRPr sz="2400" kern="1200">
          <a:solidFill>
            <a:srgbClr val="000000"/>
          </a:solidFill>
          <a:latin typeface="Cambria Math"/>
          <a:ea typeface="微軟正黑體"/>
          <a:cs typeface="+mn-cs"/>
        </a:defRPr>
      </a:lvl3pPr>
      <a:lvl4pPr marL="160020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Blip>
          <a:blip r:embed="rId14"/>
        </a:buBlip>
        <a:tabLst/>
        <a:defRPr sz="2000" kern="1200">
          <a:solidFill>
            <a:srgbClr val="000000"/>
          </a:solidFill>
          <a:latin typeface="Cambria Math"/>
          <a:ea typeface="微軟正黑體"/>
          <a:cs typeface="+mn-cs"/>
        </a:defRPr>
      </a:lvl4pPr>
      <a:lvl5pPr marL="205740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Wingdings" panose="05000000000000000000" pitchFamily="2" charset="2"/>
        <a:buBlip>
          <a:blip r:embed="rId15"/>
        </a:buBlip>
        <a:tabLst/>
        <a:defRPr sz="2000" kern="1200">
          <a:solidFill>
            <a:srgbClr val="000000"/>
          </a:solidFill>
          <a:latin typeface="Cambria Math"/>
          <a:ea typeface="微軟正黑體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92280" y="2348880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89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4445000" y="1340768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35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3956050" y="1196752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08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15616" y="1700808"/>
            <a:ext cx="4392488" cy="50405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5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87624" y="836712"/>
            <a:ext cx="2016224" cy="158417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00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75656" y="1772816"/>
            <a:ext cx="3600400" cy="151216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19672" y="2780928"/>
            <a:ext cx="3528392" cy="79208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796136" y="3212976"/>
            <a:ext cx="110799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mtClean="0"/>
              <a:t>可以</a:t>
            </a:r>
            <a:r>
              <a:rPr lang="zh-TW" altLang="en-US"/>
              <a:t>簡寫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62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75656" y="3501008"/>
            <a:ext cx="2448272" cy="50405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43608" y="764704"/>
            <a:ext cx="3816424" cy="511256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47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47664" y="2420888"/>
            <a:ext cx="2232248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1619672" y="5589240"/>
            <a:ext cx="2376264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右大括弧 5"/>
          <p:cNvSpPr/>
          <p:nvPr/>
        </p:nvSpPr>
        <p:spPr>
          <a:xfrm>
            <a:off x="4211960" y="2636912"/>
            <a:ext cx="504056" cy="3096344"/>
          </a:xfrm>
          <a:prstGeom prst="rightBrace">
            <a:avLst>
              <a:gd name="adj1" fmla="val 85528"/>
              <a:gd name="adj2" fmla="val 4969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308304" y="3933056"/>
            <a:ext cx="120263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box-1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2733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59632" y="3789040"/>
            <a:ext cx="3384376" cy="20882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65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48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右大括弧 2"/>
          <p:cNvSpPr/>
          <p:nvPr/>
        </p:nvSpPr>
        <p:spPr>
          <a:xfrm>
            <a:off x="4716016" y="1124744"/>
            <a:ext cx="864096" cy="5112568"/>
          </a:xfrm>
          <a:prstGeom prst="rightBrace">
            <a:avLst>
              <a:gd name="adj1" fmla="val 75879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6228184" y="3501008"/>
            <a:ext cx="183095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container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272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43608" y="3861048"/>
            <a:ext cx="3240360" cy="180020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20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 rot="6013781">
            <a:off x="5715991" y="2765182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1475656" y="4077072"/>
            <a:ext cx="5688632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0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71600" y="4077072"/>
            <a:ext cx="6480720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31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87624" y="836712"/>
            <a:ext cx="2520280" cy="79208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5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004048" y="5445224"/>
            <a:ext cx="2903936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top,bottom 5px</a:t>
            </a:r>
          </a:p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left,right 10px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860032" y="2060848"/>
            <a:ext cx="3781292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top,right,bottom,left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9640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75656" y="3789040"/>
            <a:ext cx="4176464" cy="194421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60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75656" y="4149080"/>
            <a:ext cx="2808312" cy="122413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74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47664" y="2276872"/>
            <a:ext cx="2880320" cy="187220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28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1835696" y="4077072"/>
            <a:ext cx="648072" cy="576064"/>
          </a:xfrm>
          <a:prstGeom prst="ellipse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2699792" y="1556792"/>
            <a:ext cx="2592288" cy="26642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94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537846" y="1844824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37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 flipV="1">
            <a:off x="3851920" y="1556792"/>
            <a:ext cx="1584176" cy="3384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86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03648" y="1196752"/>
            <a:ext cx="3312368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283968" y="508000"/>
            <a:ext cx="385689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add anoaather &lt;div&gt;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5274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15616" y="2492896"/>
            <a:ext cx="2592288" cy="158417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067944" y="2996952"/>
            <a:ext cx="1224136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73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07704" y="2348880"/>
            <a:ext cx="2376264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067944" y="1700808"/>
            <a:ext cx="2922595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add another div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4211960" y="2780928"/>
            <a:ext cx="1008112" cy="1512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711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31640" y="2996952"/>
            <a:ext cx="2592288" cy="180020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067944" y="3717032"/>
            <a:ext cx="1224136" cy="1080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651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07704" y="2420888"/>
            <a:ext cx="2736304" cy="295232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860032" y="3501008"/>
            <a:ext cx="720080" cy="1440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32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59632" y="2420888"/>
            <a:ext cx="3024336" cy="367240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355976" y="3573016"/>
            <a:ext cx="1080120" cy="792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821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31640" y="2564904"/>
            <a:ext cx="3240360" cy="378509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148064" y="5589240"/>
            <a:ext cx="378661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change link behavior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2016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596336" y="5102082"/>
            <a:ext cx="132574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before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20072" y="4365104"/>
            <a:ext cx="1008112" cy="151216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向左箭號 4"/>
          <p:cNvSpPr/>
          <p:nvPr/>
        </p:nvSpPr>
        <p:spPr>
          <a:xfrm rot="723299">
            <a:off x="6348426" y="5109692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FF00"/>
                </a:solidFill>
              </a:rPr>
              <a:t>1</a:t>
            </a:r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82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 rot="12778089">
            <a:off x="4991526" y="3868456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FF00"/>
                </a:solidFill>
              </a:rPr>
              <a:t>2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623576" y="3290512"/>
            <a:ext cx="100623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after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03648" y="3068960"/>
            <a:ext cx="3219928" cy="108012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20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59632" y="2204864"/>
            <a:ext cx="4464496" cy="50405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724128" y="3068960"/>
            <a:ext cx="113685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inline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2700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75656" y="3861048"/>
            <a:ext cx="3168352" cy="64807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90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75656" y="3789040"/>
            <a:ext cx="3240360" cy="64807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220072" y="4509120"/>
            <a:ext cx="288032" cy="129614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70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63688" y="908720"/>
            <a:ext cx="5040560" cy="360040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58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31640" y="2492896"/>
            <a:ext cx="3744416" cy="259228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83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79712" y="1988840"/>
            <a:ext cx="2088232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1979712" y="4005064"/>
            <a:ext cx="2016224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5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788024" y="4005064"/>
            <a:ext cx="132574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before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79912" y="4437112"/>
            <a:ext cx="4392488" cy="172819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99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59632" y="2780928"/>
            <a:ext cx="2088232" cy="194421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73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427984" y="5373216"/>
            <a:ext cx="100623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after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15616" y="2708920"/>
            <a:ext cx="2232248" cy="201622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3563888" y="3501008"/>
            <a:ext cx="4824536" cy="144016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13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07704" y="2996952"/>
            <a:ext cx="2736304" cy="21602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076056" y="3429000"/>
            <a:ext cx="275004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add two &lt;div&gt;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5392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35696" y="1268760"/>
            <a:ext cx="3888432" cy="424847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21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75656" y="2132856"/>
            <a:ext cx="2592288" cy="50405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19872" y="3789040"/>
            <a:ext cx="5089128" cy="172819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572000" y="5805264"/>
            <a:ext cx="132574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before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向左箭號 5"/>
          <p:cNvSpPr/>
          <p:nvPr/>
        </p:nvSpPr>
        <p:spPr>
          <a:xfrm>
            <a:off x="6588224" y="5735331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FF00"/>
                </a:solidFill>
              </a:rPr>
              <a:t>1</a:t>
            </a:r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764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03648" y="1484784"/>
            <a:ext cx="3024336" cy="331236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向左箭號 3"/>
          <p:cNvSpPr/>
          <p:nvPr/>
        </p:nvSpPr>
        <p:spPr>
          <a:xfrm>
            <a:off x="4716016" y="2886968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FF00"/>
                </a:solidFill>
              </a:rPr>
              <a:t>2</a:t>
            </a:r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163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788024" y="5373216"/>
            <a:ext cx="100623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after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向左箭號 3"/>
          <p:cNvSpPr/>
          <p:nvPr/>
        </p:nvSpPr>
        <p:spPr>
          <a:xfrm>
            <a:off x="8166100" y="4221088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FF00"/>
                </a:solidFill>
              </a:rPr>
              <a:t>3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35896" y="3717032"/>
            <a:ext cx="4392488" cy="122413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87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72000" y="1484784"/>
            <a:ext cx="1656184" cy="432048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02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23728" y="3140968"/>
            <a:ext cx="2592288" cy="144016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275856" y="4797152"/>
            <a:ext cx="851515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add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4816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03648" y="3645024"/>
            <a:ext cx="2448272" cy="180020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4716016" y="1916832"/>
            <a:ext cx="3792984" cy="338437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05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87624" y="2924944"/>
            <a:ext cx="2448272" cy="273630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3923928" y="3429000"/>
            <a:ext cx="1512168" cy="360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4139952" y="4581128"/>
            <a:ext cx="2664296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916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91680" y="3717032"/>
            <a:ext cx="3168352" cy="43204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203848" y="4797152"/>
            <a:ext cx="1620957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add</a:t>
            </a:r>
          </a:p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兩個類別</a:t>
            </a:r>
            <a:endParaRPr lang="en-US" altLang="zh-TW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fix-me</a:t>
            </a:r>
          </a:p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6319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788024" y="4293096"/>
            <a:ext cx="281359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Q: </a:t>
            </a:r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為甚麼在左邊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63688" y="2348880"/>
            <a:ext cx="2304256" cy="93610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4283968" y="2420888"/>
            <a:ext cx="648072" cy="144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4355976" y="3429000"/>
            <a:ext cx="504056" cy="576064"/>
          </a:xfrm>
          <a:prstGeom prst="ellipse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098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63688" y="3645024"/>
            <a:ext cx="2592288" cy="50405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067944" y="4221088"/>
            <a:ext cx="504056" cy="792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569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75656" y="1844824"/>
            <a:ext cx="3744416" cy="100811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796136" y="2492896"/>
            <a:ext cx="151471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internal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71824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75656" y="2708920"/>
            <a:ext cx="2160240" cy="122413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321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572000" y="2492896"/>
            <a:ext cx="132574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before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29143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067944" y="2132856"/>
            <a:ext cx="100623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after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4211960" y="2996952"/>
            <a:ext cx="792088" cy="864096"/>
          </a:xfrm>
          <a:prstGeom prst="ellipse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98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59632" y="3717032"/>
            <a:ext cx="2520280" cy="194421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3995936" y="2492896"/>
            <a:ext cx="1080120" cy="1080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3707904" y="4149080"/>
            <a:ext cx="1080120" cy="576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320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59632" y="3429000"/>
            <a:ext cx="2736304" cy="21602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63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508104" y="2852936"/>
            <a:ext cx="1586845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external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52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580112" y="1844824"/>
            <a:ext cx="1586845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external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03648" y="1628800"/>
            <a:ext cx="3816424" cy="50405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4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38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rgbClr val="C00000"/>
          </a:solidFill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>
            <a:lumMod val="85000"/>
          </a:schemeClr>
        </a:solidFill>
        <a:ln w="12700">
          <a:noFill/>
        </a:ln>
      </a:spPr>
      <a:bodyPr wrap="none" rtlCol="0">
        <a:spAutoFit/>
      </a:bodyPr>
      <a:lstStyle>
        <a:defPPr>
          <a:defRPr sz="2800" b="1" smtClean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47390</TotalTime>
  <Words>55</Words>
  <Application>Microsoft Office PowerPoint</Application>
  <PresentationFormat>如螢幕大小 (4:3)</PresentationFormat>
  <Paragraphs>33</Paragraphs>
  <Slides>64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1" baseType="lpstr">
      <vt:lpstr>微軟正黑體</vt:lpstr>
      <vt:lpstr>新細明體</vt:lpstr>
      <vt:lpstr>Arial</vt:lpstr>
      <vt:lpstr>Calibri</vt:lpstr>
      <vt:lpstr>Cambria Math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linchao</dc:creator>
  <cp:lastModifiedBy>Windows 使用者</cp:lastModifiedBy>
  <cp:revision>836</cp:revision>
  <dcterms:created xsi:type="dcterms:W3CDTF">2016-05-11T16:34:21Z</dcterms:created>
  <dcterms:modified xsi:type="dcterms:W3CDTF">2018-12-07T04:25:31Z</dcterms:modified>
</cp:coreProperties>
</file>